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13"/>
  </p:normalViewPr>
  <p:slideViewPr>
    <p:cSldViewPr snapToGrid="0" snapToObjects="1">
      <p:cViewPr varScale="1">
        <p:scale>
          <a:sx n="115" d="100"/>
          <a:sy n="115" d="100"/>
        </p:scale>
        <p:origin x="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086D5-5EE3-BD4E-9559-FE5E3B6C7F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E15E9A-B70D-064F-97E6-E77F6975AB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E28095-053A-4F4D-B210-718D3FAEA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C9516-B797-0D4B-91FF-FA1F930169FE}" type="datetimeFigureOut">
              <a:rPr lang="en-US" smtClean="0"/>
              <a:t>8/24/20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9AB35-C304-044E-9BEB-2CA19A85A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ABE1F4-E1B9-0A4E-9CCE-B9B0ECA46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332F-1CD9-5543-866A-BE5044D9F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549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89313-AEFF-F34F-A420-688388D22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CFC311-2A34-4747-B16C-F29723F16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6A0D7-1498-5242-B388-593366E90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C9516-B797-0D4B-91FF-FA1F930169FE}" type="datetimeFigureOut">
              <a:rPr lang="en-US" smtClean="0"/>
              <a:t>8/24/20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EC1CB9-1404-3340-A661-8DA3D8F17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94E98-C2A5-A14F-BF08-D44BFC32C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332F-1CD9-5543-866A-BE5044D9F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9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8F72D2-FA91-874B-BE0F-A9093F7240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346E07-4F04-DD4B-9EF2-D95A6846C4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D4FB1B-9B9C-C24A-A07C-8F8B0B6C0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C9516-B797-0D4B-91FF-FA1F930169FE}" type="datetimeFigureOut">
              <a:rPr lang="en-US" smtClean="0"/>
              <a:t>8/24/20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4090EC-1CF4-F646-8943-1AAC9F292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6A0C58-276F-A044-AD9D-4BC4B66AA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332F-1CD9-5543-866A-BE5044D9F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000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FBF7F-3A11-124D-B47B-CF6B21CCA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8CF8E-5C1A-D346-A5A3-7B5CE2ACD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554B00-76A2-5C4D-A830-2677430DF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C9516-B797-0D4B-91FF-FA1F930169FE}" type="datetimeFigureOut">
              <a:rPr lang="en-US" smtClean="0"/>
              <a:t>8/24/20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C9848-2ABB-C247-82F2-CA5AEFCAF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B7F87-5D00-F24D-AA53-79608980E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332F-1CD9-5543-866A-BE5044D9F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387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C0244-A6AB-DB4A-8176-864A2D63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AF1FF9-43FF-2246-A092-E9D59AC1A4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AC4CA-B80E-5C42-A3E7-FB712BF06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C9516-B797-0D4B-91FF-FA1F930169FE}" type="datetimeFigureOut">
              <a:rPr lang="en-US" smtClean="0"/>
              <a:t>8/24/20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19A17-88E6-D642-A2C5-D4B83995B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B913F2-11DD-E24C-B0C3-6689493F7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332F-1CD9-5543-866A-BE5044D9F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451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D6D26-A5E1-1E43-ADC4-A814875EA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F1BFB-8A95-3346-912C-2E8F9763F5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3B10AC-BD70-B646-8C9F-4DEE975D3E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B18880-8DC2-124C-9215-CA5210235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C9516-B797-0D4B-91FF-FA1F930169FE}" type="datetimeFigureOut">
              <a:rPr lang="en-US" smtClean="0"/>
              <a:t>8/24/20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2BA03F-1833-A64E-A9F1-5DA577F49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904169-0CF5-F441-8DC1-7E11F925F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332F-1CD9-5543-866A-BE5044D9F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973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710E0-9A66-C84D-A5A7-DE02F741F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AD5781-95DA-EA4A-9953-0830A4375D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1568D7-F86B-254B-A23E-6D68070CA6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E11D00-915F-EE47-914C-9C1B19C2DD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70406E-5919-F84C-AFBE-FF51204A1D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E3E016-906E-C640-838A-0F55B9699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C9516-B797-0D4B-91FF-FA1F930169FE}" type="datetimeFigureOut">
              <a:rPr lang="en-US" smtClean="0"/>
              <a:t>8/24/20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960DAC-3673-484F-B2B3-5438146E3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EA721D-DCE9-FA47-86CD-CE72A3A38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332F-1CD9-5543-866A-BE5044D9F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463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1B305-2813-9141-BBD0-EC81ACC81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0AB2A2-2D4C-6240-9708-13193FD87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C9516-B797-0D4B-91FF-FA1F930169FE}" type="datetimeFigureOut">
              <a:rPr lang="en-US" smtClean="0"/>
              <a:t>8/24/20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B40835-3BA2-5F4A-B39F-530CAD4D0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0A586C-3D5E-2E42-8F8E-02BE4D6F9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332F-1CD9-5543-866A-BE5044D9F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48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7772FC-5D59-A240-BCDE-5A8BABDAA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C9516-B797-0D4B-91FF-FA1F930169FE}" type="datetimeFigureOut">
              <a:rPr lang="en-US" smtClean="0"/>
              <a:t>8/24/20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582596-048B-F243-8C82-1FA088D92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B1B22D-A218-4F42-B0EA-CBA46DCFD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332F-1CD9-5543-866A-BE5044D9F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75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B1E8E-11FC-584D-B3BA-7950CF221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8E6A8-3099-4246-8F1D-4DA73CE8C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32DDF-6C67-D147-B2BA-E33BE3E17B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70E361-E170-6640-92DF-25A96AB4E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C9516-B797-0D4B-91FF-FA1F930169FE}" type="datetimeFigureOut">
              <a:rPr lang="en-US" smtClean="0"/>
              <a:t>8/24/20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8DDC96-68AC-784A-B30C-E4A7753AD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2CF9EE-7ACA-8748-B8C8-FF512D7A2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332F-1CD9-5543-866A-BE5044D9F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903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C2C72-8070-5044-A09C-38AB77AFB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F357EA-D858-1046-8686-4EA97F9AC0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EEFF7F-D07D-6E44-A6A5-938865A11E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24D677-FE20-E945-82C4-AD837E20B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C9516-B797-0D4B-91FF-FA1F930169FE}" type="datetimeFigureOut">
              <a:rPr lang="en-US" smtClean="0"/>
              <a:t>8/24/20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507C34-BDEA-8B48-9097-A45848D19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E71CDC-DBA8-8546-9D60-8CC21A332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332F-1CD9-5543-866A-BE5044D9F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007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A259DF-C401-F240-AEC5-FA62EE2BB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3745FE-F1EE-B447-909B-AAAD0850C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A5C26A-6AAC-DE4D-847A-31EB322419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C9516-B797-0D4B-91FF-FA1F930169FE}" type="datetimeFigureOut">
              <a:rPr lang="en-US" smtClean="0"/>
              <a:t>8/24/20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FCDDFA-8612-4342-A060-CD3C7BC979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E4EECD-8A20-A249-AD1B-DC8B7BB348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3332F-1CD9-5543-866A-BE5044D9F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085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73365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mgoodwin@nazarene.org</dc:creator>
  <cp:keywords/>
  <dc:description/>
  <cp:lastModifiedBy>mgoodwin@nazarene.org</cp:lastModifiedBy>
  <cp:revision>2</cp:revision>
  <dcterms:created xsi:type="dcterms:W3CDTF">2020-08-24T16:58:38Z</dcterms:created>
  <dcterms:modified xsi:type="dcterms:W3CDTF">2020-08-24T17:16:39Z</dcterms:modified>
  <cp:category/>
</cp:coreProperties>
</file>